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6612-0FC5-4FC0-994E-7AF4CEA0826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E02B7-CDB9-4CDC-BA7D-FD3D65EA9B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1"/>
            <a:ext cx="5829300" cy="1219200"/>
          </a:xfrm>
        </p:spPr>
        <p:txBody>
          <a:bodyPr/>
          <a:lstStyle/>
          <a:p>
            <a:r>
              <a:rPr lang="en-US" dirty="0" smtClean="0"/>
              <a:t>HEY YO IS A YO </a:t>
            </a:r>
            <a:r>
              <a:rPr lang="en-US" dirty="0" err="1" smtClean="0"/>
              <a:t>YO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This toy can teach speed, angular motion, potential and kinetic energy and much </a:t>
            </a:r>
            <a:r>
              <a:rPr lang="en-US" dirty="0" err="1" smtClean="0">
                <a:solidFill>
                  <a:srgbClr val="002060"/>
                </a:solidFill>
              </a:rPr>
              <a:t>much</a:t>
            </a:r>
            <a:r>
              <a:rPr lang="en-US" dirty="0" smtClean="0">
                <a:solidFill>
                  <a:srgbClr val="002060"/>
                </a:solidFill>
              </a:rPr>
              <a:t> more.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Buy now for the low price of $5.99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11266" name="Picture 2" descr="http://t2.gstatic.com/images?q=tbn:ANd9GcSfQZpGbHbkDwICCSoUhdnVOLNHRxdlTE82jN8ohYYpZknZAH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7391400"/>
            <a:ext cx="1905000" cy="1262736"/>
          </a:xfrm>
          <a:prstGeom prst="rect">
            <a:avLst/>
          </a:prstGeom>
          <a:noFill/>
        </p:spPr>
      </p:pic>
      <p:pic>
        <p:nvPicPr>
          <p:cNvPr id="11268" name="Picture 4" descr="http://t0.gstatic.com/images?q=tbn:ANd9GcQw6I1Vr-O0q-OvdLWdmQye2GHWIln87SCrgvyu2hYnnit6wr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54102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HEY YO IS A YO YO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YO IS A YO YO</dc:title>
  <dc:creator>DGraves</dc:creator>
  <cp:lastModifiedBy>DGraves</cp:lastModifiedBy>
  <cp:revision>1</cp:revision>
  <dcterms:created xsi:type="dcterms:W3CDTF">2012-05-03T19:12:09Z</dcterms:created>
  <dcterms:modified xsi:type="dcterms:W3CDTF">2012-05-03T19:17:23Z</dcterms:modified>
</cp:coreProperties>
</file>